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6ccb059f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6ccb059f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6c0e9da0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6c0e9da0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6c0e9da0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6c0e9da0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6c0e9da0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6c0e9da0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6c0e9da0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6c0e9da0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6ccb059f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6ccb059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6c0e9da0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6c0e9da0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6ccb059f5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6ccb059f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6be8d02d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6be8d02d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6be8d02d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6be8d02d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6ccb059f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6ccb059f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6be8d02d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6be8d02d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6be8d02d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6be8d02d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6be8d02d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6be8d02d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6be8d02d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6be8d02d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6ccb059f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6ccb059f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6ccb059f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6ccb059f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244425" y="150200"/>
            <a:ext cx="68097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Counter-Strike: Global </a:t>
            </a:r>
            <a:r>
              <a:rPr b="1" lang="en" sz="3000"/>
              <a:t>Offensive</a:t>
            </a:r>
            <a:endParaRPr b="1" sz="3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Data Science Analysis</a:t>
            </a:r>
            <a:endParaRPr b="1" sz="30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6177163" y="3764550"/>
            <a:ext cx="26709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Project </a:t>
            </a:r>
            <a:r>
              <a:rPr b="1" i="1" lang="en" sz="1800"/>
              <a:t>Group M - </a:t>
            </a:r>
            <a:endParaRPr b="1"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Bejma (45180997),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Satwik Chodisetti (45218641)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 Fleming (45169071)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213" y="1240875"/>
            <a:ext cx="2468775" cy="24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100932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Heat Maps</a:t>
            </a:r>
            <a:r>
              <a:rPr b="1" lang="en"/>
              <a:t> On de_dust2</a:t>
            </a:r>
            <a:endParaRPr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325" y="618575"/>
            <a:ext cx="6505599" cy="31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482900" y="3773925"/>
            <a:ext cx="27990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data shows most of the action happens when the Terrorists pass through Long A doors</a:t>
            </a:r>
            <a:endParaRPr/>
          </a:p>
        </p:txBody>
      </p:sp>
      <p:sp>
        <p:nvSpPr>
          <p:cNvPr id="206" name="Google Shape;206;p22"/>
          <p:cNvSpPr txBox="1"/>
          <p:nvPr>
            <p:ph idx="1" type="body"/>
          </p:nvPr>
        </p:nvSpPr>
        <p:spPr>
          <a:xfrm>
            <a:off x="3281900" y="3773925"/>
            <a:ext cx="27990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Other locations include B</a:t>
            </a:r>
            <a:r>
              <a:rPr lang="en"/>
              <a:t>ombsite A,</a:t>
            </a:r>
            <a:r>
              <a:rPr lang="en"/>
              <a:t> Short A, top mid, and B tunnels.</a:t>
            </a:r>
            <a:endParaRPr/>
          </a:p>
        </p:txBody>
      </p:sp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6080900" y="3773925"/>
            <a:ext cx="27990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This analysis could be used on other maps to identify the contact points.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Weapon, Economy and Rank</a:t>
            </a:r>
            <a:endParaRPr b="1"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725" y="1680775"/>
            <a:ext cx="2498525" cy="305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>
            <p:ph idx="1" type="body"/>
          </p:nvPr>
        </p:nvSpPr>
        <p:spPr>
          <a:xfrm>
            <a:off x="322700" y="1563625"/>
            <a:ext cx="27990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 mm_master_demos we are given the “hits” across multiple rounds and the wp and weapon type used in that damage.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can get some impressions of the data as well as the game by making some plots and seeing which guns or weapon types are more popular for fighting.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 txBox="1"/>
          <p:nvPr>
            <p:ph idx="1" type="body"/>
          </p:nvPr>
        </p:nvSpPr>
        <p:spPr>
          <a:xfrm>
            <a:off x="3295725" y="1563625"/>
            <a:ext cx="27990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</a:t>
            </a:r>
            <a:r>
              <a:rPr lang="en"/>
              <a:t>is will be broken down by low and high rank so we can see if there is any difference between the skills levels.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8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Smoke Grenade Strategy</a:t>
            </a:r>
            <a:endParaRPr b="1"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872" y="1557375"/>
            <a:ext cx="3190151" cy="31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/>
          <p:nvPr>
            <p:ph idx="1" type="body"/>
          </p:nvPr>
        </p:nvSpPr>
        <p:spPr>
          <a:xfrm>
            <a:off x="322700" y="1563625"/>
            <a:ext cx="3534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Smokes are an important strategic tool that can conceal the </a:t>
            </a:r>
            <a:r>
              <a:rPr lang="en"/>
              <a:t>movement</a:t>
            </a:r>
            <a:r>
              <a:rPr lang="en"/>
              <a:t> of friend and foe.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Using mm_grenade_demos we can track data points for smoke grenades thrown throughout the game.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en"/>
              <a:t>We will observe the difference between high-ranked and low-ranked players.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325" y="585225"/>
            <a:ext cx="3169955" cy="310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 rotWithShape="1">
          <a:blip r:embed="rId4">
            <a:alphaModFix/>
          </a:blip>
          <a:srcRect b="0" l="0" r="0" t="12234"/>
          <a:stretch/>
        </p:blipFill>
        <p:spPr>
          <a:xfrm>
            <a:off x="4700257" y="637424"/>
            <a:ext cx="3237418" cy="31013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 txBox="1"/>
          <p:nvPr>
            <p:ph type="title"/>
          </p:nvPr>
        </p:nvSpPr>
        <p:spPr>
          <a:xfrm>
            <a:off x="100932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Smoke Grenade Throws</a:t>
            </a:r>
            <a:r>
              <a:rPr b="1" lang="en"/>
              <a:t> On de_dust2</a:t>
            </a:r>
            <a:endParaRPr/>
          </a:p>
        </p:txBody>
      </p:sp>
      <p:sp>
        <p:nvSpPr>
          <p:cNvPr id="240" name="Google Shape;240;p27"/>
          <p:cNvSpPr txBox="1"/>
          <p:nvPr>
            <p:ph idx="4294967295" type="body"/>
          </p:nvPr>
        </p:nvSpPr>
        <p:spPr>
          <a:xfrm>
            <a:off x="3281900" y="3773925"/>
            <a:ext cx="27990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Red indicates where the smoke bomb is thrown from. Blue indicates where it landed.</a:t>
            </a:r>
            <a:endParaRPr/>
          </a:p>
        </p:txBody>
      </p:sp>
      <p:sp>
        <p:nvSpPr>
          <p:cNvPr id="241" name="Google Shape;241;p27"/>
          <p:cNvSpPr txBox="1"/>
          <p:nvPr>
            <p:ph idx="4294967295" type="body"/>
          </p:nvPr>
        </p:nvSpPr>
        <p:spPr>
          <a:xfrm>
            <a:off x="6080900" y="3773925"/>
            <a:ext cx="27990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Strategies don’t change between skill levels, however the individual precision and accuracy does change.</a:t>
            </a:r>
            <a:endParaRPr/>
          </a:p>
        </p:txBody>
      </p:sp>
      <p:sp>
        <p:nvSpPr>
          <p:cNvPr id="242" name="Google Shape;242;p27"/>
          <p:cNvSpPr txBox="1"/>
          <p:nvPr>
            <p:ph idx="4294967295" type="body"/>
          </p:nvPr>
        </p:nvSpPr>
        <p:spPr>
          <a:xfrm>
            <a:off x="482900" y="3773925"/>
            <a:ext cx="27990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left chart is the high ranked players, and the right is the low ranked players.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Predicting Outcomes (Ranking Features)</a:t>
            </a:r>
            <a:endParaRPr b="1"/>
          </a:p>
        </p:txBody>
      </p:sp>
      <p:sp>
        <p:nvSpPr>
          <p:cNvPr id="248" name="Google Shape;248;p28"/>
          <p:cNvSpPr txBox="1"/>
          <p:nvPr>
            <p:ph idx="1" type="body"/>
          </p:nvPr>
        </p:nvSpPr>
        <p:spPr>
          <a:xfrm>
            <a:off x="322700" y="1563625"/>
            <a:ext cx="27990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To predict the outcomes, we took a slice of the dataframe to include variables about the game state.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Then, we removed all entries that included duplicate rounds.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ran a feature ranking algorithm to show what factors influence outcomes most.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8"/>
          <p:cNvSpPr txBox="1"/>
          <p:nvPr>
            <p:ph idx="1" type="body"/>
          </p:nvPr>
        </p:nvSpPr>
        <p:spPr>
          <a:xfrm>
            <a:off x="3172500" y="1563625"/>
            <a:ext cx="33966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found that economy had approximately a 40% influence on the outcome of both rounds and overall games (features 4 and 5).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Feature 1 is what round is being played. The high score of this feature shows that the different teams are stronger at different stages of the game.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Feature 2 contributes towards overall game wins, because the team that plants the bomb more often is the team that is more likely to win.</a:t>
            </a:r>
            <a:endParaRPr/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725" y="1563625"/>
            <a:ext cx="1784294" cy="31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Predicting Outcomes (Naive Bayes)</a:t>
            </a:r>
            <a:endParaRPr/>
          </a:p>
        </p:txBody>
      </p:sp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322700" y="1563625"/>
            <a:ext cx="27990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Understanding what factors contribute to wins, we ran a Naive Bayes Analysis on the selected features.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analysis tells us that game outcomes are much easier to predict than round outcomes.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This is because game wins have the context of the rounds before it, when round wins do not.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 txBox="1"/>
          <p:nvPr>
            <p:ph idx="1" type="body"/>
          </p:nvPr>
        </p:nvSpPr>
        <p:spPr>
          <a:xfrm>
            <a:off x="6093500" y="1563625"/>
            <a:ext cx="2971800" cy="15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 game win can be predicted with approximately 69% accuracy.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en"/>
              <a:t>A round win can be predicted with approximately 53% accuracy, which is only marginally better than guessing.</a:t>
            </a:r>
            <a:endParaRPr/>
          </a:p>
        </p:txBody>
      </p:sp>
      <p:sp>
        <p:nvSpPr>
          <p:cNvPr id="258" name="Google Shape;258;p29"/>
          <p:cNvSpPr txBox="1"/>
          <p:nvPr/>
        </p:nvSpPr>
        <p:spPr>
          <a:xfrm>
            <a:off x="6329475" y="2571750"/>
            <a:ext cx="2415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100" y="1563625"/>
            <a:ext cx="2667000" cy="1877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 b="1"/>
          </a:p>
        </p:txBody>
      </p:sp>
      <p:sp>
        <p:nvSpPr>
          <p:cNvPr id="265" name="Google Shape;265;p30"/>
          <p:cNvSpPr txBox="1"/>
          <p:nvPr>
            <p:ph idx="1" type="body"/>
          </p:nvPr>
        </p:nvSpPr>
        <p:spPr>
          <a:xfrm>
            <a:off x="322700" y="1563625"/>
            <a:ext cx="27990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Our analysis makes a few things clear: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Maps of player coordinates can be used to find the concentration of action in a given map.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en"/>
              <a:t>Rank guarantees greater consistency in performance, in regards to weapon choice and strategy.</a:t>
            </a:r>
            <a:endParaRPr/>
          </a:p>
        </p:txBody>
      </p:sp>
      <p:sp>
        <p:nvSpPr>
          <p:cNvPr id="266" name="Google Shape;266;p30"/>
          <p:cNvSpPr txBox="1"/>
          <p:nvPr>
            <p:ph idx="1" type="body"/>
          </p:nvPr>
        </p:nvSpPr>
        <p:spPr>
          <a:xfrm>
            <a:off x="3121700" y="1563625"/>
            <a:ext cx="27990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Economy plays a vital role in the game, to the point where it accounts for up to 40% of round-winning strategy.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Predicting the outcome of a given round is not necessarily better than guessing.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en"/>
              <a:t>Games are won and lost on the ability for players to string together individual and team strategy.</a:t>
            </a:r>
            <a:endParaRPr/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700" y="1563625"/>
            <a:ext cx="2504510" cy="317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Counter Strike: Global Offensive?</a:t>
            </a:r>
            <a:endParaRPr b="1"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322700" y="1563625"/>
            <a:ext cx="27990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CS:GO is a skill-based, team-oriented, attack/defence first person shooter.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Teams of 5 compete against each other on both Terrorist and Counter-Terrorist sides.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en"/>
              <a:t>The first team to reach 16 round wins out of 30 rounds is the winner, else the game results in a draw.</a:t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701" y="1563625"/>
            <a:ext cx="5637341" cy="317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CS:GO?</a:t>
            </a:r>
            <a:endParaRPr b="1"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322700" y="1563625"/>
            <a:ext cx="27990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CS:GO is renown as a skill-based shooter.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Unique aspects, such as in-game economy, team strategy, individual player skill.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en"/>
              <a:t>A well-celebrated esport, with events such as the ESL One tournament, with a prize pool totalling over $300,000.</a:t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700" y="1563625"/>
            <a:ext cx="5717498" cy="321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 Statement and Goals</a:t>
            </a:r>
            <a:endParaRPr b="1"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9384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“</a:t>
            </a:r>
            <a:r>
              <a:rPr b="1" i="1" lang="en"/>
              <a:t>What factors contribute to winning rounds and games in CS:GO?”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Our goals: </a:t>
            </a:r>
            <a:br>
              <a:rPr i="1" lang="en"/>
            </a:br>
            <a:br>
              <a:rPr i="1" lang="en"/>
            </a:br>
            <a:r>
              <a:rPr i="1" lang="en"/>
              <a:t>1. To create heat maps of action so we can identify where duels are most likely to take place.</a:t>
            </a:r>
            <a:br>
              <a:rPr i="1" lang="en"/>
            </a:br>
            <a:r>
              <a:rPr i="1" lang="en"/>
              <a:t>2. Predictions based on rank, economy and use of certain weapons.</a:t>
            </a:r>
            <a:br>
              <a:rPr i="1" lang="en"/>
            </a:br>
            <a:r>
              <a:rPr i="1" lang="en"/>
              <a:t>3. Performing analysis on player rank vs game factors.</a:t>
            </a:r>
            <a:br>
              <a:rPr i="1" lang="en"/>
            </a:br>
            <a:r>
              <a:rPr i="1" lang="en"/>
              <a:t>4.</a:t>
            </a:r>
            <a:r>
              <a:rPr i="1" lang="en"/>
              <a:t> Creating a model which could predict who would win a round given a number of factors.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 rotWithShape="1">
          <a:blip r:embed="rId3">
            <a:alphaModFix/>
          </a:blip>
          <a:srcRect b="34946" l="13528" r="13891" t="14784"/>
          <a:stretch/>
        </p:blipFill>
        <p:spPr>
          <a:xfrm>
            <a:off x="2784063" y="1373675"/>
            <a:ext cx="3935376" cy="15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Our Data</a:t>
            </a:r>
            <a:endParaRPr b="1"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322700" y="1563625"/>
            <a:ext cx="27990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Our Data was obtained via Kaggle.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data includes roughly 410,000 rounds of gameplay from the game’s September 2018 update.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en"/>
              <a:t>The data was 3.37GB. We needed to cull the data in order to fit it into our github repository, which is limited to 1GB in size.</a:t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3172500" y="1563625"/>
            <a:ext cx="27990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dataset includes information on the game state.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state of the economy, whether bombs have been planted, what round and map  is being played.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en"/>
              <a:t>Other information about player positioning, weapons and damage numbers is also relevant.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 rotWithShape="1">
          <a:blip r:embed="rId3">
            <a:alphaModFix/>
          </a:blip>
          <a:srcRect b="0" l="2213" r="2394" t="1845"/>
          <a:stretch/>
        </p:blipFill>
        <p:spPr>
          <a:xfrm>
            <a:off x="6173575" y="1538163"/>
            <a:ext cx="2735500" cy="32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Preprocessing The Data</a:t>
            </a:r>
            <a:endParaRPr b="1"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322700" y="1563625"/>
            <a:ext cx="27990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3 main .csv files were used, which includes separate frames for duels, grenades, and map data.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This was due to some data from the other .csv files being incomplete.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en"/>
              <a:t>NaN values were dropped in order for our analyses to work.</a:t>
            </a:r>
            <a:endParaRPr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3121700" y="1563625"/>
            <a:ext cx="27990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To preprocess the data, we changed the team names in the files to a consistent ‘Team 1’ and ‘Team 2’.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en"/>
              <a:t>We dropped unplayed maps, leaving us with the seven most popular maps.</a:t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175" y="1563625"/>
            <a:ext cx="2553966" cy="31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43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Contact Points </a:t>
            </a:r>
            <a:r>
              <a:rPr b="1" lang="en"/>
              <a:t>Analysis </a:t>
            </a:r>
            <a:r>
              <a:rPr b="1" lang="en"/>
              <a:t>(K-Means Clustering) </a:t>
            </a:r>
            <a:endParaRPr b="1"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322700" y="1563625"/>
            <a:ext cx="31710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 used K-means clustering to find the zones in which combat happens on a map.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data was separated by map and side.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en"/>
              <a:t>The idea of this analysis is to understand where most engagements happen, in order to optimise around this. For example, utilising grenade throws.</a:t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700" y="1563625"/>
            <a:ext cx="3171000" cy="31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6664700" y="1563625"/>
            <a:ext cx="24402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de_dust2 is the most recognisable map in CS:GO.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en"/>
              <a:t>We should be able to identify the names and relevant locations with the k-means clustering.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00932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K-Means Clustering On de_dust2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 rotWithShape="1">
          <a:blip r:embed="rId3">
            <a:alphaModFix/>
          </a:blip>
          <a:srcRect b="0" l="0" r="10936" t="0"/>
          <a:stretch/>
        </p:blipFill>
        <p:spPr>
          <a:xfrm>
            <a:off x="1009325" y="694975"/>
            <a:ext cx="2946670" cy="29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 rotWithShape="1">
          <a:blip r:embed="rId4">
            <a:alphaModFix/>
          </a:blip>
          <a:srcRect b="0" l="0" r="10936" t="0"/>
          <a:stretch/>
        </p:blipFill>
        <p:spPr>
          <a:xfrm>
            <a:off x="4498979" y="694975"/>
            <a:ext cx="2946670" cy="29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482900" y="3773925"/>
            <a:ext cx="27990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data shows most of the action happens when the Terrorists pass through Long A doors</a:t>
            </a:r>
            <a:endParaRPr/>
          </a:p>
        </p:txBody>
      </p:sp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3281900" y="3773925"/>
            <a:ext cx="27990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Other locations include Bombsite A, Short A, top mid, and B tunnels.</a:t>
            </a:r>
            <a:endParaRPr/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6080900" y="3773925"/>
            <a:ext cx="27990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This analysis could be used on other maps to identify the contact points.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Heat Maps</a:t>
            </a:r>
            <a:endParaRPr b="1"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650" y="1563625"/>
            <a:ext cx="2095760" cy="31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322700" y="1563625"/>
            <a:ext cx="37632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Similarly to K-means clustering, heat maps will show us where the action is happening.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results will show us where the highest concentration of action is happening on a given map.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en"/>
              <a:t>Used in </a:t>
            </a:r>
            <a:r>
              <a:rPr lang="en"/>
              <a:t>conjunction</a:t>
            </a:r>
            <a:r>
              <a:rPr lang="en"/>
              <a:t> with map data, this is an easy way to find where chokepoints are.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